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1" autoAdjust="0"/>
  </p:normalViewPr>
  <p:slideViewPr>
    <p:cSldViewPr snapToGrid="0" snapToObjects="1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5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2367-146F-654D-A836-564943EE25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8139-6843-764B-A4F4-1F53F9604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4154" y="3838462"/>
            <a:ext cx="6955692" cy="121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DINPro-Bold"/>
                <a:cs typeface="DINPro-Bold"/>
              </a:rPr>
              <a:t>Añadir Titulo</a:t>
            </a:r>
            <a:endParaRPr lang="en-US" dirty="0">
              <a:solidFill>
                <a:schemeClr val="bg1"/>
              </a:solidFill>
              <a:latin typeface="DINPro-Bold"/>
              <a:cs typeface="DIN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54112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62386" y="1004766"/>
            <a:ext cx="5726722" cy="3394472"/>
          </a:xfrm>
        </p:spPr>
        <p:txBody>
          <a:bodyPr/>
          <a:lstStyle/>
          <a:p>
            <a:r>
              <a:rPr lang="en-US" dirty="0" err="1">
                <a:latin typeface="DINPro-Regular"/>
                <a:cs typeface="DINPro-Regular"/>
              </a:rPr>
              <a:t>Añadir</a:t>
            </a:r>
            <a:r>
              <a:rPr lang="en-US" dirty="0">
                <a:latin typeface="DINPro-Regular"/>
                <a:cs typeface="DINPro-Regular"/>
              </a:rPr>
              <a:t> </a:t>
            </a:r>
            <a:r>
              <a:rPr lang="en-US" dirty="0" err="1">
                <a:latin typeface="DINPro-Regular"/>
                <a:cs typeface="DINPro-Regular"/>
              </a:rPr>
              <a:t>texto</a:t>
            </a:r>
            <a:endParaRPr lang="en-US" dirty="0">
              <a:latin typeface="DINPro-Regular"/>
              <a:cs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552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Presentación en pantalla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DINPro-Bold</vt:lpstr>
      <vt:lpstr>DINPro-Regular</vt:lpstr>
      <vt:lpstr>Office Theme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Añadir Titulo</dc:title>
  <dc:creator>Andres Gaviria</dc:creator>
  <cp:lastModifiedBy>Valentina Castaño Gutierrez</cp:lastModifiedBy>
  <cp:revision>4</cp:revision>
  <dcterms:created xsi:type="dcterms:W3CDTF">2020-03-11T01:57:48Z</dcterms:created>
  <dcterms:modified xsi:type="dcterms:W3CDTF">2020-10-22T20:20:23Z</dcterms:modified>
</cp:coreProperties>
</file>